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sldIdLst>
    <p:sldId id="275" r:id="rId3"/>
    <p:sldId id="269" r:id="rId4"/>
    <p:sldId id="259" r:id="rId5"/>
    <p:sldId id="280" r:id="rId6"/>
    <p:sldId id="276" r:id="rId7"/>
    <p:sldId id="260" r:id="rId8"/>
    <p:sldId id="261" r:id="rId9"/>
    <p:sldId id="265" r:id="rId10"/>
    <p:sldId id="278" r:id="rId11"/>
    <p:sldId id="267" r:id="rId12"/>
    <p:sldId id="273" r:id="rId13"/>
    <p:sldId id="258" r:id="rId14"/>
    <p:sldId id="27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053F6D-FB76-4EE8-8BF0-A0566F163B2E}" v="937" dt="2023-03-18T19:45:26.832"/>
    <p1510:client id="{D38BEFFD-8FC2-4DD4-DA06-970AF4BE86AA}" v="735" dt="2023-03-20T18:44:36.6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88" d="100"/>
          <a:sy n="88" d="100"/>
        </p:scale>
        <p:origin x="26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475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944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499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BC977-910E-4AA1-B89A-78D0BED0A751}" type="datetimeFigureOut">
              <a:rPr lang="lt-LT" smtClean="0"/>
              <a:pPr/>
              <a:t>2023-03-22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44213-E069-4231-BCF9-1329E9C914E8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469699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BC977-910E-4AA1-B89A-78D0BED0A751}" type="datetimeFigureOut">
              <a:rPr lang="lt-LT" smtClean="0"/>
              <a:pPr/>
              <a:t>2023-03-22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44213-E069-4231-BCF9-1329E9C914E8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200480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BC977-910E-4AA1-B89A-78D0BED0A751}" type="datetimeFigureOut">
              <a:rPr lang="lt-LT" smtClean="0"/>
              <a:pPr/>
              <a:t>2023-03-22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44213-E069-4231-BCF9-1329E9C914E8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67759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BC977-910E-4AA1-B89A-78D0BED0A751}" type="datetimeFigureOut">
              <a:rPr lang="lt-LT" smtClean="0"/>
              <a:pPr/>
              <a:t>2023-03-22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44213-E069-4231-BCF9-1329E9C914E8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27101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BC977-910E-4AA1-B89A-78D0BED0A751}" type="datetimeFigureOut">
              <a:rPr lang="lt-LT" smtClean="0"/>
              <a:pPr/>
              <a:t>2023-03-22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44213-E069-4231-BCF9-1329E9C914E8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026516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BC977-910E-4AA1-B89A-78D0BED0A751}" type="datetimeFigureOut">
              <a:rPr lang="lt-LT" smtClean="0"/>
              <a:pPr/>
              <a:t>2023-03-22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44213-E069-4231-BCF9-1329E9C914E8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322850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BC977-910E-4AA1-B89A-78D0BED0A751}" type="datetimeFigureOut">
              <a:rPr lang="lt-LT" smtClean="0"/>
              <a:pPr/>
              <a:t>2023-03-22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44213-E069-4231-BCF9-1329E9C914E8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30393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BC977-910E-4AA1-B89A-78D0BED0A751}" type="datetimeFigureOut">
              <a:rPr lang="lt-LT" smtClean="0"/>
              <a:pPr/>
              <a:t>2023-03-22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44213-E069-4231-BCF9-1329E9C914E8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63538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4406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BC977-910E-4AA1-B89A-78D0BED0A751}" type="datetimeFigureOut">
              <a:rPr lang="lt-LT" smtClean="0"/>
              <a:pPr/>
              <a:t>2023-03-22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44213-E069-4231-BCF9-1329E9C914E8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9654297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nė nuotrauka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BC977-910E-4AA1-B89A-78D0BED0A751}" type="datetimeFigureOut">
              <a:rPr lang="lt-LT" smtClean="0"/>
              <a:pPr/>
              <a:t>2023-03-22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44213-E069-4231-BCF9-1329E9C914E8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836921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vadinima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BC977-910E-4AA1-B89A-78D0BED0A751}" type="datetimeFigureOut">
              <a:rPr lang="lt-LT" smtClean="0"/>
              <a:pPr/>
              <a:t>2023-03-22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44213-E069-4231-BCF9-1329E9C914E8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1089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a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BC977-910E-4AA1-B89A-78D0BED0A751}" type="datetimeFigureOut">
              <a:rPr lang="lt-LT" smtClean="0"/>
              <a:pPr/>
              <a:t>2023-03-22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44213-E069-4231-BCF9-1329E9C914E8}" type="slidenum">
              <a:rPr lang="lt-LT" smtClean="0"/>
              <a:pPr/>
              <a:t>‹#›</a:t>
            </a:fld>
            <a:endParaRPr lang="lt-LT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120791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elės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BC977-910E-4AA1-B89A-78D0BED0A751}" type="datetimeFigureOut">
              <a:rPr lang="lt-LT" smtClean="0"/>
              <a:pPr/>
              <a:t>2023-03-22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44213-E069-4231-BCF9-1329E9C914E8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541482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lpel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BC977-910E-4AA1-B89A-78D0BED0A751}" type="datetimeFigureOut">
              <a:rPr lang="lt-LT" smtClean="0"/>
              <a:pPr/>
              <a:t>2023-03-22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44213-E069-4231-BCF9-1329E9C914E8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2896943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aveikslėlis skilty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BC977-910E-4AA1-B89A-78D0BED0A751}" type="datetimeFigureOut">
              <a:rPr lang="lt-LT" smtClean="0"/>
              <a:pPr/>
              <a:t>2023-03-22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44213-E069-4231-BCF9-1329E9C914E8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44070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BC977-910E-4AA1-B89A-78D0BED0A751}" type="datetimeFigureOut">
              <a:rPr lang="lt-LT" smtClean="0"/>
              <a:pPr/>
              <a:t>2023-03-22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44213-E069-4231-BCF9-1329E9C914E8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5253334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BC977-910E-4AA1-B89A-78D0BED0A751}" type="datetimeFigureOut">
              <a:rPr lang="lt-LT" smtClean="0"/>
              <a:pPr/>
              <a:t>2023-03-22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44213-E069-4231-BCF9-1329E9C914E8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570597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BC977-910E-4AA1-B89A-78D0BED0A751}" type="datetimeFigureOut">
              <a:rPr lang="lt-LT" smtClean="0"/>
              <a:pPr/>
              <a:t>2023-03-22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44213-E069-4231-BCF9-1329E9C914E8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3863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327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3/22/2023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306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3/22/2023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842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3/22/2023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989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3/22/2023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024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3/22/2023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569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3/22/2023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052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pPr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018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F3BC977-910E-4AA1-B89A-78D0BED0A751}" type="datetimeFigureOut">
              <a:rPr lang="lt-LT" smtClean="0"/>
              <a:pPr/>
              <a:t>2023-03-22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EB44213-E069-4231-BCF9-1329E9C914E8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09340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file:///D:\Naujas%20aplankas\336062424_6461003173910692_3307610352984935542_n.mp4" TargetMode="External"/><Relationship Id="rId1" Type="http://schemas.microsoft.com/office/2007/relationships/media" Target="file:///D:\Naujas%20aplankas\336062424_6461003173910692_3307610352984935542_n.mp4" TargetMode="Externa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1AF45F6-DEE2-4FCC-B2CF-4EC5055860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kumimoji="0" lang="lt-LT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Juodšilių ,,Šilo’’ gimnazija</a:t>
            </a:r>
            <a:r>
              <a:rPr kumimoji="0" lang="lt-LT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lt-LT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lt-LT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lt-LT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,,Vandens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valymas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savo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sukurtu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filtru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’’</a:t>
            </a:r>
            <a:r>
              <a:rPr kumimoji="0" lang="lt-LT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lt-LT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E6127A64-1D98-4A01-9C8D-8BC0163D57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82883" y="4185616"/>
            <a:ext cx="6371999" cy="1371599"/>
          </a:xfrm>
        </p:spPr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t-L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Pranešimą parengė 4b klasės mokinė Martyna Gritėnaitė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t-L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Darbo vadovė mokytoja Asta Kanavinienė</a:t>
            </a:r>
          </a:p>
          <a:p>
            <a:endParaRPr lang="lt-LT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94695" y="5667555"/>
            <a:ext cx="1863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dirty="0" smtClean="0">
                <a:latin typeface="Times New Roman" pitchFamily="18" charset="0"/>
                <a:cs typeface="Times New Roman" pitchFamily="18" charset="0"/>
              </a:rPr>
              <a:t>Juodšiliai</a:t>
            </a:r>
          </a:p>
          <a:p>
            <a:pPr algn="ctr"/>
            <a:r>
              <a:rPr lang="lt-LT" dirty="0" smtClean="0">
                <a:latin typeface="Times New Roman" pitchFamily="18" charset="0"/>
                <a:cs typeface="Times New Roman" pitchFamily="18" charset="0"/>
              </a:rPr>
              <a:t>2023-03-22</a:t>
            </a:r>
            <a:endParaRPr lang="lt-LT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00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52FB5-3751-27EB-3568-3E9F76BDF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Filtravimo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rezultatai</a:t>
            </a:r>
            <a:endParaRPr lang="en-US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F08EA47B-D4C6-4E77-8623-CA3ADA1FE11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t="21967" r="403" b="13253"/>
          <a:stretch/>
        </p:blipFill>
        <p:spPr>
          <a:xfrm>
            <a:off x="541829" y="2123744"/>
            <a:ext cx="3360059" cy="2904146"/>
          </a:xfr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8F1A9645-53A5-4183-7AE8-E6A4C0735E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rcRect l="6667" t="30088" r="290" b="13495"/>
          <a:stretch/>
        </p:blipFill>
        <p:spPr>
          <a:xfrm>
            <a:off x="4228623" y="2126490"/>
            <a:ext cx="3644268" cy="2901258"/>
          </a:xfr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E24D0FC0-2F00-11DC-ED24-18B443A72D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21859" r="641" b="17706"/>
          <a:stretch/>
        </p:blipFill>
        <p:spPr>
          <a:xfrm>
            <a:off x="8172148" y="2125280"/>
            <a:ext cx="3594647" cy="29046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2076448-5250-F301-4046-3727B70BC969}"/>
              </a:ext>
            </a:extLst>
          </p:cNvPr>
          <p:cNvSpPr txBox="1"/>
          <p:nvPr/>
        </p:nvSpPr>
        <p:spPr>
          <a:xfrm>
            <a:off x="571306" y="1491876"/>
            <a:ext cx="328911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Tvenkinio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vanduo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416F26-323D-D32D-1B52-56D20D97F894}"/>
              </a:ext>
            </a:extLst>
          </p:cNvPr>
          <p:cNvSpPr txBox="1"/>
          <p:nvPr/>
        </p:nvSpPr>
        <p:spPr>
          <a:xfrm>
            <a:off x="4270515" y="1468743"/>
            <a:ext cx="353931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Sniego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vanduo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0D029A-5AD2-5EF8-A7F6-B7F3980F4174}"/>
              </a:ext>
            </a:extLst>
          </p:cNvPr>
          <p:cNvSpPr txBox="1"/>
          <p:nvPr/>
        </p:nvSpPr>
        <p:spPr>
          <a:xfrm>
            <a:off x="8306240" y="1484312"/>
            <a:ext cx="330048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Balos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vanduo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076448-5250-F301-4046-3727B70BC969}"/>
              </a:ext>
            </a:extLst>
          </p:cNvPr>
          <p:cNvSpPr txBox="1"/>
          <p:nvPr/>
        </p:nvSpPr>
        <p:spPr>
          <a:xfrm>
            <a:off x="517585" y="5155227"/>
            <a:ext cx="11395494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lt-LT" sz="2800" dirty="0">
                <a:latin typeface="Times New Roman" pitchFamily="18" charset="0"/>
                <a:cs typeface="Times New Roman" pitchFamily="18" charset="0"/>
              </a:rPr>
              <a:t>Pagamintais filtrais pavyko </a:t>
            </a:r>
            <a:r>
              <a:rPr lang="lt-LT" sz="2800" dirty="0" smtClean="0">
                <a:latin typeface="Times New Roman" pitchFamily="18" charset="0"/>
                <a:cs typeface="Times New Roman" pitchFamily="18" charset="0"/>
              </a:rPr>
              <a:t>išvalyti </a:t>
            </a:r>
            <a:r>
              <a:rPr lang="lt-LT" sz="2800" dirty="0">
                <a:latin typeface="Times New Roman" pitchFamily="18" charset="0"/>
                <a:cs typeface="Times New Roman" pitchFamily="18" charset="0"/>
              </a:rPr>
              <a:t>visus paviršinių vandens telkinių mėginius. Gauti filtratai buvo bespalviai ir skaidrūs.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45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Filtravimo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rezultatai</a:t>
            </a:r>
            <a:r>
              <a:rPr lang="lt-LT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ir išvados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lt-LT" sz="2400" dirty="0">
                <a:latin typeface="Times New Roman" pitchFamily="18" charset="0"/>
                <a:cs typeface="Times New Roman" pitchFamily="18" charset="0"/>
              </a:rPr>
              <a:t>Pagamintu filtru išfiltravus coca-colą, filtratas buvo bespalvis, jo skonis nebuvo panašus į coca-colos. Tai rodo, kad pavyko išfiltruoti ne tik dažomąsias medžiagas, bet ir dalį skonį suteikiančių medžiagų.</a:t>
            </a:r>
          </a:p>
          <a:p>
            <a:r>
              <a:rPr lang="lt-LT" sz="2400" dirty="0">
                <a:latin typeface="Times New Roman" pitchFamily="18" charset="0"/>
                <a:cs typeface="Times New Roman" pitchFamily="18" charset="0"/>
              </a:rPr>
              <a:t>Atliktas eksperimentas su vandens mėginiais įrodė, kad dirvožemis yra geras filtras, sulaikantis įvairius teršalus. Gamtoje lietaus, sniego vanduo apsivalo tekėdamas pro smėlio bei žvyro sluoksnius.</a:t>
            </a:r>
          </a:p>
          <a:p>
            <a:endParaRPr lang="lt-LT" dirty="0"/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D4BE53A7-2D27-E52B-56FA-FDB5B885E9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t="16501" b="21471"/>
          <a:stretch/>
        </p:blipFill>
        <p:spPr>
          <a:xfrm>
            <a:off x="838200" y="1858598"/>
            <a:ext cx="5181600" cy="42853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D7C6EC7D-D1E9-2EA8-0B27-1BCFA361A7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83" b="27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8B22D9-9507-3C8F-5062-B3DEC2FD9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 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FBB72-4076-AAA1-06E5-4E1DAD430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3377" y="1913078"/>
            <a:ext cx="5279116" cy="4866223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sz="4000" dirty="0">
                <a:latin typeface="Times New Roman"/>
                <a:cs typeface="Times New Roman"/>
              </a:rPr>
              <a:t>Lietuva </a:t>
            </a:r>
            <a:r>
              <a:rPr lang="en-US" sz="4000" dirty="0" err="1">
                <a:latin typeface="Times New Roman"/>
                <a:cs typeface="Times New Roman"/>
              </a:rPr>
              <a:t>gali</a:t>
            </a:r>
            <a:r>
              <a:rPr lang="en-US" sz="4000" dirty="0">
                <a:latin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cs typeface="Times New Roman"/>
              </a:rPr>
              <a:t>didžiuotis</a:t>
            </a:r>
            <a:r>
              <a:rPr lang="en-US" sz="4000" dirty="0">
                <a:latin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cs typeface="Times New Roman"/>
              </a:rPr>
              <a:t>turėdama</a:t>
            </a:r>
            <a:r>
              <a:rPr lang="en-US" sz="4000" dirty="0">
                <a:latin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cs typeface="Times New Roman"/>
              </a:rPr>
              <a:t>didžiulį</a:t>
            </a:r>
            <a:r>
              <a:rPr lang="en-US" sz="4000" dirty="0">
                <a:latin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cs typeface="Times New Roman"/>
              </a:rPr>
              <a:t>ir</a:t>
            </a:r>
            <a:r>
              <a:rPr lang="en-US" sz="4000" dirty="0">
                <a:latin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cs typeface="Times New Roman"/>
              </a:rPr>
              <a:t>vertingą</a:t>
            </a:r>
            <a:r>
              <a:rPr lang="en-US" sz="4000" dirty="0">
                <a:latin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cs typeface="Times New Roman"/>
              </a:rPr>
              <a:t>turtą</a:t>
            </a:r>
            <a:r>
              <a:rPr lang="en-US" sz="4000" dirty="0">
                <a:latin typeface="Times New Roman"/>
                <a:cs typeface="Times New Roman"/>
              </a:rPr>
              <a:t> po </a:t>
            </a:r>
            <a:r>
              <a:rPr lang="en-US" sz="4000" dirty="0" err="1">
                <a:latin typeface="Times New Roman"/>
                <a:cs typeface="Times New Roman"/>
              </a:rPr>
              <a:t>žeme</a:t>
            </a:r>
            <a:r>
              <a:rPr lang="en-US" sz="4000" dirty="0">
                <a:latin typeface="Times New Roman"/>
                <a:cs typeface="Times New Roman"/>
              </a:rPr>
              <a:t>. </a:t>
            </a:r>
            <a:r>
              <a:rPr lang="en-US" sz="4000" dirty="0" err="1">
                <a:latin typeface="Times New Roman"/>
                <a:cs typeface="Times New Roman"/>
              </a:rPr>
              <a:t>Saugokime</a:t>
            </a:r>
            <a:r>
              <a:rPr lang="en-US" sz="4000" dirty="0">
                <a:latin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cs typeface="Times New Roman"/>
              </a:rPr>
              <a:t>ir</a:t>
            </a:r>
            <a:r>
              <a:rPr lang="en-US" sz="4000" dirty="0">
                <a:latin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cs typeface="Times New Roman"/>
              </a:rPr>
              <a:t>tausokime</a:t>
            </a:r>
            <a:r>
              <a:rPr lang="en-US" sz="4000" dirty="0">
                <a:latin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cs typeface="Times New Roman"/>
              </a:rPr>
              <a:t>vandenį</a:t>
            </a:r>
            <a:r>
              <a:rPr lang="en-US" sz="4000" dirty="0">
                <a:latin typeface="Times New Roman"/>
                <a:cs typeface="Times New Roman"/>
              </a:rPr>
              <a:t>! </a:t>
            </a:r>
            <a:endParaRPr lang="en-US" sz="4000" dirty="0">
              <a:cs typeface="Calibri" panose="020F0502020204030204"/>
            </a:endParaRPr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0687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BD2C6E4-20D0-44FA-89F3-82CA8AC0D5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Ačiū už 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dėmesį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67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Gėlo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vandens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stoka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pasaulyje</a:t>
            </a:r>
            <a:endParaRPr lang="lt-LT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0936" y="1825625"/>
            <a:ext cx="5814204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lt-LT" sz="2400" dirty="0">
                <a:latin typeface="Times New Roman" pitchFamily="18" charset="0"/>
                <a:cs typeface="Times New Roman" pitchFamily="18" charset="0"/>
              </a:rPr>
              <a:t>Jeigu kas paklaustų, kokia medžiaga svarbiausia, nedvejodama atsakyčiau, kad vanduo. Jis tiesiog užtikrina mūsų egzistavimą.</a:t>
            </a:r>
          </a:p>
          <a:p>
            <a:pPr>
              <a:lnSpc>
                <a:spcPct val="100000"/>
              </a:lnSpc>
            </a:pPr>
            <a:r>
              <a:rPr lang="lt-LT" sz="2400" dirty="0">
                <a:latin typeface="Times New Roman" pitchFamily="18" charset="0"/>
                <a:cs typeface="Times New Roman" pitchFamily="18" charset="0"/>
              </a:rPr>
              <a:t>Visiškai nekeista, kad iš kosmoso Žemė atrodo mėlyna. Juk vanduo užima daugiau kaip 70 % Žemės paviršiaus, tačiau tik 3 % viso vandens yra gėlas ir tinkamas žmogui naudoti. Be to, didžioji jo dalis slypi poliariniuose ledynuose, o tas, kuris lengvai išgaunamas, Žemėje pasiskirstęs nevienodai.</a:t>
            </a:r>
          </a:p>
          <a:p>
            <a:endParaRPr lang="lt-LT" sz="2400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1979C288-4823-303B-B3E5-A125E66873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131437"/>
            <a:ext cx="5249174" cy="37397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0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CF4216-E6C8-505A-4E53-445F758D4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47013" cy="1434415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Times New Roman"/>
                <a:cs typeface="Calibri Light"/>
              </a:rPr>
              <a:t>Vandens </a:t>
            </a:r>
            <a:r>
              <a:rPr lang="en-US" dirty="0" err="1">
                <a:solidFill>
                  <a:srgbClr val="002060"/>
                </a:solidFill>
                <a:latin typeface="Times New Roman"/>
                <a:cs typeface="Calibri Light"/>
              </a:rPr>
              <a:t>trūksta</a:t>
            </a:r>
            <a:r>
              <a:rPr lang="en-US" dirty="0">
                <a:solidFill>
                  <a:srgbClr val="002060"/>
                </a:solidFill>
                <a:latin typeface="Times New Roman"/>
                <a:cs typeface="Calibri Light"/>
              </a:rPr>
              <a:t> 2 </a:t>
            </a:r>
            <a:r>
              <a:rPr lang="en-US" dirty="0" err="1">
                <a:solidFill>
                  <a:srgbClr val="002060"/>
                </a:solidFill>
                <a:latin typeface="Times New Roman"/>
                <a:cs typeface="Calibri Light"/>
              </a:rPr>
              <a:t>mlrd</a:t>
            </a:r>
            <a:r>
              <a:rPr lang="en-US" dirty="0">
                <a:solidFill>
                  <a:srgbClr val="002060"/>
                </a:solidFill>
                <a:latin typeface="Times New Roman"/>
                <a:cs typeface="Calibri Light"/>
              </a:rPr>
              <a:t>. </a:t>
            </a:r>
            <a:r>
              <a:rPr lang="en-US" dirty="0" err="1">
                <a:solidFill>
                  <a:srgbClr val="002060"/>
                </a:solidFill>
                <a:latin typeface="Times New Roman"/>
                <a:cs typeface="Calibri Light"/>
              </a:rPr>
              <a:t>žmonių</a:t>
            </a:r>
            <a:endParaRPr lang="en-US" dirty="0">
              <a:solidFill>
                <a:srgbClr val="002060"/>
              </a:solidFill>
              <a:latin typeface="Times New Roman"/>
              <a:cs typeface="Calibri Light"/>
            </a:endParaRP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927D5270-6648-4CC1-8F78-48BE299CAC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767709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=""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19456FFF-38C9-F802-3364-3963202129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15" r="11916" b="-2"/>
          <a:stretch/>
        </p:blipFill>
        <p:spPr>
          <a:xfrm>
            <a:off x="572492" y="2002056"/>
            <a:ext cx="3943849" cy="4184060"/>
          </a:xfrm>
          <a:custGeom>
            <a:avLst/>
            <a:gdLst/>
            <a:ahLst/>
            <a:cxnLst/>
            <a:rect l="l" t="t" r="r" b="b"/>
            <a:pathLst>
              <a:path w="3807743" h="6307845">
                <a:moveTo>
                  <a:pt x="723201" y="386"/>
                </a:moveTo>
                <a:cubicBezTo>
                  <a:pt x="853884" y="-4204"/>
                  <a:pt x="1013493" y="33912"/>
                  <a:pt x="1176100" y="22622"/>
                </a:cubicBezTo>
                <a:cubicBezTo>
                  <a:pt x="1230302" y="18859"/>
                  <a:pt x="1281736" y="20622"/>
                  <a:pt x="1331852" y="24473"/>
                </a:cubicBezTo>
                <a:lnTo>
                  <a:pt x="1439547" y="34944"/>
                </a:lnTo>
                <a:lnTo>
                  <a:pt x="1484197" y="36226"/>
                </a:lnTo>
                <a:cubicBezTo>
                  <a:pt x="1535166" y="35421"/>
                  <a:pt x="1586369" y="31625"/>
                  <a:pt x="1636625" y="22622"/>
                </a:cubicBezTo>
                <a:cubicBezTo>
                  <a:pt x="1686882" y="13619"/>
                  <a:pt x="1729837" y="10653"/>
                  <a:pt x="1768740" y="10885"/>
                </a:cubicBezTo>
                <a:lnTo>
                  <a:pt x="1829538" y="15086"/>
                </a:lnTo>
                <a:lnTo>
                  <a:pt x="1869968" y="7996"/>
                </a:lnTo>
                <a:cubicBezTo>
                  <a:pt x="1953577" y="-31"/>
                  <a:pt x="2036989" y="9808"/>
                  <a:pt x="2112925" y="20118"/>
                </a:cubicBezTo>
                <a:lnTo>
                  <a:pt x="2119331" y="20977"/>
                </a:lnTo>
                <a:lnTo>
                  <a:pt x="2221855" y="13374"/>
                </a:lnTo>
                <a:cubicBezTo>
                  <a:pt x="2261207" y="12845"/>
                  <a:pt x="2298379" y="14359"/>
                  <a:pt x="2333484" y="16393"/>
                </a:cubicBezTo>
                <a:lnTo>
                  <a:pt x="2372613" y="18812"/>
                </a:lnTo>
                <a:lnTo>
                  <a:pt x="2404945" y="9387"/>
                </a:lnTo>
                <a:cubicBezTo>
                  <a:pt x="2452532" y="1754"/>
                  <a:pt x="2506192" y="9333"/>
                  <a:pt x="2561622" y="17814"/>
                </a:cubicBezTo>
                <a:lnTo>
                  <a:pt x="2583950" y="20591"/>
                </a:lnTo>
                <a:lnTo>
                  <a:pt x="2643527" y="20319"/>
                </a:lnTo>
                <a:cubicBezTo>
                  <a:pt x="2669677" y="20426"/>
                  <a:pt x="2697963" y="20717"/>
                  <a:pt x="2727392" y="21103"/>
                </a:cubicBezTo>
                <a:lnTo>
                  <a:pt x="2786908" y="21989"/>
                </a:lnTo>
                <a:lnTo>
                  <a:pt x="2846459" y="13267"/>
                </a:lnTo>
                <a:cubicBezTo>
                  <a:pt x="2896401" y="10176"/>
                  <a:pt x="2960607" y="12733"/>
                  <a:pt x="3036361" y="17072"/>
                </a:cubicBezTo>
                <a:lnTo>
                  <a:pt x="3129100" y="22671"/>
                </a:lnTo>
                <a:lnTo>
                  <a:pt x="3130653" y="22622"/>
                </a:lnTo>
                <a:cubicBezTo>
                  <a:pt x="3178874" y="19804"/>
                  <a:pt x="3260845" y="26231"/>
                  <a:pt x="3352422" y="32691"/>
                </a:cubicBezTo>
                <a:lnTo>
                  <a:pt x="3362608" y="33356"/>
                </a:lnTo>
                <a:lnTo>
                  <a:pt x="3446036" y="35579"/>
                </a:lnTo>
                <a:cubicBezTo>
                  <a:pt x="3550323" y="36566"/>
                  <a:pt x="3662083" y="33535"/>
                  <a:pt x="3778601" y="22622"/>
                </a:cubicBezTo>
                <a:cubicBezTo>
                  <a:pt x="3793981" y="243672"/>
                  <a:pt x="3764152" y="318695"/>
                  <a:pt x="3778601" y="467157"/>
                </a:cubicBezTo>
                <a:cubicBezTo>
                  <a:pt x="3790077" y="557563"/>
                  <a:pt x="3783697" y="684218"/>
                  <a:pt x="3777639" y="811856"/>
                </a:cubicBezTo>
                <a:lnTo>
                  <a:pt x="3773760" y="922625"/>
                </a:lnTo>
                <a:lnTo>
                  <a:pt x="3778601" y="974384"/>
                </a:lnTo>
                <a:cubicBezTo>
                  <a:pt x="3785784" y="1003717"/>
                  <a:pt x="3785160" y="1041120"/>
                  <a:pt x="3781239" y="1085904"/>
                </a:cubicBezTo>
                <a:lnTo>
                  <a:pt x="3776107" y="1132519"/>
                </a:lnTo>
                <a:lnTo>
                  <a:pt x="3778601" y="1162456"/>
                </a:lnTo>
                <a:cubicBezTo>
                  <a:pt x="3791360" y="1256797"/>
                  <a:pt x="3774958" y="1367020"/>
                  <a:pt x="3763568" y="1469787"/>
                </a:cubicBezTo>
                <a:lnTo>
                  <a:pt x="3758806" y="1520515"/>
                </a:lnTo>
                <a:lnTo>
                  <a:pt x="3760417" y="1549437"/>
                </a:lnTo>
                <a:cubicBezTo>
                  <a:pt x="3764298" y="1588133"/>
                  <a:pt x="3770171" y="1628243"/>
                  <a:pt x="3778601" y="1669683"/>
                </a:cubicBezTo>
                <a:cubicBezTo>
                  <a:pt x="3846039" y="2001203"/>
                  <a:pt x="3774784" y="2142285"/>
                  <a:pt x="3778601" y="2364982"/>
                </a:cubicBezTo>
                <a:lnTo>
                  <a:pt x="3776565" y="2406088"/>
                </a:lnTo>
                <a:lnTo>
                  <a:pt x="3778601" y="2427673"/>
                </a:lnTo>
                <a:cubicBezTo>
                  <a:pt x="3821357" y="2695960"/>
                  <a:pt x="3735684" y="2699438"/>
                  <a:pt x="3778601" y="2809517"/>
                </a:cubicBezTo>
                <a:cubicBezTo>
                  <a:pt x="3789330" y="2837037"/>
                  <a:pt x="3791666" y="2872927"/>
                  <a:pt x="3789892" y="2914654"/>
                </a:cubicBezTo>
                <a:lnTo>
                  <a:pt x="3784971" y="2966248"/>
                </a:lnTo>
                <a:lnTo>
                  <a:pt x="3796722" y="3024078"/>
                </a:lnTo>
                <a:cubicBezTo>
                  <a:pt x="3809238" y="3115139"/>
                  <a:pt x="3806232" y="3210898"/>
                  <a:pt x="3799338" y="3302850"/>
                </a:cubicBezTo>
                <a:lnTo>
                  <a:pt x="3787405" y="3438354"/>
                </a:lnTo>
                <a:lnTo>
                  <a:pt x="3790719" y="3460532"/>
                </a:lnTo>
                <a:cubicBezTo>
                  <a:pt x="3797323" y="3541872"/>
                  <a:pt x="3789007" y="3624193"/>
                  <a:pt x="3780361" y="3709762"/>
                </a:cubicBezTo>
                <a:lnTo>
                  <a:pt x="3780169" y="3712283"/>
                </a:lnTo>
                <a:lnTo>
                  <a:pt x="3781239" y="3768266"/>
                </a:lnTo>
                <a:cubicBezTo>
                  <a:pt x="3780994" y="3815588"/>
                  <a:pt x="3779902" y="3863939"/>
                  <a:pt x="3778794" y="3912511"/>
                </a:cubicBezTo>
                <a:lnTo>
                  <a:pt x="3776324" y="4054010"/>
                </a:lnTo>
                <a:lnTo>
                  <a:pt x="3778601" y="4074733"/>
                </a:lnTo>
                <a:cubicBezTo>
                  <a:pt x="3822365" y="4336760"/>
                  <a:pt x="3765189" y="4482586"/>
                  <a:pt x="3778601" y="4644650"/>
                </a:cubicBezTo>
                <a:cubicBezTo>
                  <a:pt x="3781954" y="4685166"/>
                  <a:pt x="3782850" y="4718916"/>
                  <a:pt x="3782504" y="4749344"/>
                </a:cubicBezTo>
                <a:lnTo>
                  <a:pt x="3780512" y="4796832"/>
                </a:lnTo>
                <a:lnTo>
                  <a:pt x="3786260" y="4877451"/>
                </a:lnTo>
                <a:cubicBezTo>
                  <a:pt x="3786165" y="4918212"/>
                  <a:pt x="3784020" y="4964155"/>
                  <a:pt x="3781623" y="5015963"/>
                </a:cubicBezTo>
                <a:lnTo>
                  <a:pt x="3779076" y="5087925"/>
                </a:lnTo>
                <a:lnTo>
                  <a:pt x="3779599" y="5155456"/>
                </a:lnTo>
                <a:lnTo>
                  <a:pt x="3775907" y="5219073"/>
                </a:lnTo>
                <a:lnTo>
                  <a:pt x="3778601" y="5402640"/>
                </a:lnTo>
                <a:cubicBezTo>
                  <a:pt x="3780494" y="5441637"/>
                  <a:pt x="3781680" y="5475146"/>
                  <a:pt x="3782335" y="5504141"/>
                </a:cubicBezTo>
                <a:lnTo>
                  <a:pt x="3782798" y="5566951"/>
                </a:lnTo>
                <a:lnTo>
                  <a:pt x="3786885" y="5599303"/>
                </a:lnTo>
                <a:cubicBezTo>
                  <a:pt x="3799534" y="5776838"/>
                  <a:pt x="3769350" y="6111156"/>
                  <a:pt x="3778601" y="6291711"/>
                </a:cubicBezTo>
                <a:cubicBezTo>
                  <a:pt x="3687392" y="6306733"/>
                  <a:pt x="3632350" y="6304889"/>
                  <a:pt x="3574752" y="6300212"/>
                </a:cubicBezTo>
                <a:lnTo>
                  <a:pt x="3545837" y="6297718"/>
                </a:lnTo>
                <a:lnTo>
                  <a:pt x="3527963" y="6296834"/>
                </a:lnTo>
                <a:cubicBezTo>
                  <a:pt x="3482151" y="6294419"/>
                  <a:pt x="3430025" y="6291672"/>
                  <a:pt x="3355561" y="6291711"/>
                </a:cubicBezTo>
                <a:cubicBezTo>
                  <a:pt x="3304843" y="6293555"/>
                  <a:pt x="3262749" y="6292377"/>
                  <a:pt x="3225711" y="6290098"/>
                </a:cubicBezTo>
                <a:lnTo>
                  <a:pt x="3218247" y="6289525"/>
                </a:lnTo>
                <a:lnTo>
                  <a:pt x="3198550" y="6289212"/>
                </a:lnTo>
                <a:cubicBezTo>
                  <a:pt x="3144315" y="6287803"/>
                  <a:pt x="3088976" y="6286105"/>
                  <a:pt x="3034921" y="6284968"/>
                </a:cubicBezTo>
                <a:lnTo>
                  <a:pt x="2973802" y="6284626"/>
                </a:lnTo>
                <a:lnTo>
                  <a:pt x="2932520" y="6291711"/>
                </a:lnTo>
                <a:cubicBezTo>
                  <a:pt x="2893699" y="6300111"/>
                  <a:pt x="2847670" y="6301992"/>
                  <a:pt x="2797581" y="6300669"/>
                </a:cubicBezTo>
                <a:lnTo>
                  <a:pt x="2672392" y="6292599"/>
                </a:lnTo>
                <a:lnTo>
                  <a:pt x="2629726" y="6293120"/>
                </a:lnTo>
                <a:lnTo>
                  <a:pt x="2540544" y="6284698"/>
                </a:lnTo>
                <a:lnTo>
                  <a:pt x="2473475" y="6280786"/>
                </a:lnTo>
                <a:cubicBezTo>
                  <a:pt x="2419724" y="6279900"/>
                  <a:pt x="2368202" y="6282437"/>
                  <a:pt x="2322057" y="6291711"/>
                </a:cubicBezTo>
                <a:cubicBezTo>
                  <a:pt x="2275912" y="6300985"/>
                  <a:pt x="2236301" y="6305003"/>
                  <a:pt x="2199195" y="6305968"/>
                </a:cubicBezTo>
                <a:lnTo>
                  <a:pt x="2094190" y="6302012"/>
                </a:lnTo>
                <a:lnTo>
                  <a:pt x="2029724" y="6307766"/>
                </a:lnTo>
                <a:cubicBezTo>
                  <a:pt x="1971866" y="6308389"/>
                  <a:pt x="1916420" y="6305265"/>
                  <a:pt x="1864312" y="6301339"/>
                </a:cubicBezTo>
                <a:lnTo>
                  <a:pt x="1761307" y="6293375"/>
                </a:lnTo>
                <a:lnTo>
                  <a:pt x="1745972" y="6293782"/>
                </a:lnTo>
                <a:cubicBezTo>
                  <a:pt x="1699734" y="6294177"/>
                  <a:pt x="1664143" y="6292827"/>
                  <a:pt x="1633352" y="6291083"/>
                </a:cubicBezTo>
                <a:lnTo>
                  <a:pt x="1621369" y="6290324"/>
                </a:lnTo>
                <a:lnTo>
                  <a:pt x="1599140" y="6291711"/>
                </a:lnTo>
                <a:cubicBezTo>
                  <a:pt x="1564093" y="6296354"/>
                  <a:pt x="1527169" y="6296254"/>
                  <a:pt x="1488567" y="6294097"/>
                </a:cubicBezTo>
                <a:lnTo>
                  <a:pt x="1429716" y="6289243"/>
                </a:lnTo>
                <a:lnTo>
                  <a:pt x="1401008" y="6291711"/>
                </a:lnTo>
                <a:cubicBezTo>
                  <a:pt x="1314301" y="6301163"/>
                  <a:pt x="1222976" y="6299856"/>
                  <a:pt x="1127367" y="6296839"/>
                </a:cubicBezTo>
                <a:lnTo>
                  <a:pt x="1062601" y="6295730"/>
                </a:lnTo>
                <a:lnTo>
                  <a:pt x="964991" y="6305909"/>
                </a:lnTo>
                <a:cubicBezTo>
                  <a:pt x="833250" y="6307778"/>
                  <a:pt x="714190" y="6280255"/>
                  <a:pt x="603122" y="6291711"/>
                </a:cubicBezTo>
                <a:cubicBezTo>
                  <a:pt x="455032" y="6306986"/>
                  <a:pt x="261206" y="6260346"/>
                  <a:pt x="30143" y="6291711"/>
                </a:cubicBezTo>
                <a:cubicBezTo>
                  <a:pt x="-1198" y="6167281"/>
                  <a:pt x="7291" y="6044138"/>
                  <a:pt x="19371" y="5934598"/>
                </a:cubicBezTo>
                <a:lnTo>
                  <a:pt x="33559" y="5801663"/>
                </a:lnTo>
                <a:lnTo>
                  <a:pt x="30143" y="5784485"/>
                </a:lnTo>
                <a:cubicBezTo>
                  <a:pt x="7257" y="5691455"/>
                  <a:pt x="7506" y="5585492"/>
                  <a:pt x="13352" y="5476692"/>
                </a:cubicBezTo>
                <a:lnTo>
                  <a:pt x="21882" y="5346809"/>
                </a:lnTo>
                <a:lnTo>
                  <a:pt x="22064" y="5339439"/>
                </a:lnTo>
                <a:lnTo>
                  <a:pt x="29601" y="5166357"/>
                </a:lnTo>
                <a:lnTo>
                  <a:pt x="30143" y="5151877"/>
                </a:lnTo>
                <a:cubicBezTo>
                  <a:pt x="30018" y="5125783"/>
                  <a:pt x="30111" y="5102484"/>
                  <a:pt x="30346" y="5081409"/>
                </a:cubicBezTo>
                <a:lnTo>
                  <a:pt x="30433" y="5076663"/>
                </a:lnTo>
                <a:lnTo>
                  <a:pt x="30143" y="4963804"/>
                </a:lnTo>
                <a:cubicBezTo>
                  <a:pt x="27040" y="4910138"/>
                  <a:pt x="27067" y="4856021"/>
                  <a:pt x="28459" y="4800989"/>
                </a:cubicBezTo>
                <a:lnTo>
                  <a:pt x="30399" y="4750796"/>
                </a:lnTo>
                <a:lnTo>
                  <a:pt x="31514" y="4666872"/>
                </a:lnTo>
                <a:lnTo>
                  <a:pt x="34697" y="4639551"/>
                </a:lnTo>
                <a:lnTo>
                  <a:pt x="34963" y="4632686"/>
                </a:lnTo>
                <a:cubicBezTo>
                  <a:pt x="37318" y="4575362"/>
                  <a:pt x="39271" y="4516661"/>
                  <a:pt x="39056" y="4456118"/>
                </a:cubicBezTo>
                <a:lnTo>
                  <a:pt x="36996" y="4412759"/>
                </a:lnTo>
                <a:lnTo>
                  <a:pt x="30143" y="4388188"/>
                </a:lnTo>
                <a:cubicBezTo>
                  <a:pt x="7389" y="4328002"/>
                  <a:pt x="11492" y="4256950"/>
                  <a:pt x="19232" y="4188739"/>
                </a:cubicBezTo>
                <a:lnTo>
                  <a:pt x="23985" y="4147809"/>
                </a:lnTo>
                <a:lnTo>
                  <a:pt x="23690" y="4087290"/>
                </a:lnTo>
                <a:lnTo>
                  <a:pt x="29097" y="3984687"/>
                </a:lnTo>
                <a:lnTo>
                  <a:pt x="28035" y="3962690"/>
                </a:lnTo>
                <a:cubicBezTo>
                  <a:pt x="28525" y="3945828"/>
                  <a:pt x="30052" y="3926691"/>
                  <a:pt x="32148" y="3905387"/>
                </a:cubicBezTo>
                <a:lnTo>
                  <a:pt x="34754" y="3881032"/>
                </a:lnTo>
                <a:lnTo>
                  <a:pt x="39206" y="3802233"/>
                </a:lnTo>
                <a:cubicBezTo>
                  <a:pt x="39778" y="3763353"/>
                  <a:pt x="37619" y="3728800"/>
                  <a:pt x="30143" y="3698588"/>
                </a:cubicBezTo>
                <a:cubicBezTo>
                  <a:pt x="7714" y="3607954"/>
                  <a:pt x="33117" y="3482508"/>
                  <a:pt x="36579" y="3365983"/>
                </a:cubicBezTo>
                <a:lnTo>
                  <a:pt x="36510" y="3356621"/>
                </a:lnTo>
                <a:lnTo>
                  <a:pt x="30143" y="3311044"/>
                </a:lnTo>
                <a:cubicBezTo>
                  <a:pt x="14271" y="3224157"/>
                  <a:pt x="11445" y="3149243"/>
                  <a:pt x="14856" y="3082749"/>
                </a:cubicBezTo>
                <a:lnTo>
                  <a:pt x="22229" y="3005366"/>
                </a:lnTo>
                <a:lnTo>
                  <a:pt x="27244" y="2895198"/>
                </a:lnTo>
                <a:cubicBezTo>
                  <a:pt x="29143" y="2848776"/>
                  <a:pt x="30527" y="2799531"/>
                  <a:pt x="30143" y="2746826"/>
                </a:cubicBezTo>
                <a:lnTo>
                  <a:pt x="36784" y="2638240"/>
                </a:lnTo>
                <a:lnTo>
                  <a:pt x="30143" y="2615745"/>
                </a:lnTo>
                <a:cubicBezTo>
                  <a:pt x="-20952" y="2495890"/>
                  <a:pt x="17898" y="2340273"/>
                  <a:pt x="37923" y="2201958"/>
                </a:cubicBezTo>
                <a:lnTo>
                  <a:pt x="42734" y="2158379"/>
                </a:lnTo>
                <a:lnTo>
                  <a:pt x="30143" y="2114218"/>
                </a:lnTo>
                <a:cubicBezTo>
                  <a:pt x="2269" y="2040950"/>
                  <a:pt x="-2735" y="1972014"/>
                  <a:pt x="1162" y="1906697"/>
                </a:cubicBezTo>
                <a:lnTo>
                  <a:pt x="6289" y="1854885"/>
                </a:lnTo>
                <a:lnTo>
                  <a:pt x="8053" y="1809168"/>
                </a:lnTo>
                <a:cubicBezTo>
                  <a:pt x="9832" y="1790244"/>
                  <a:pt x="12470" y="1771472"/>
                  <a:pt x="15415" y="1752867"/>
                </a:cubicBezTo>
                <a:lnTo>
                  <a:pt x="30925" y="1652561"/>
                </a:lnTo>
                <a:lnTo>
                  <a:pt x="30143" y="1606992"/>
                </a:lnTo>
                <a:cubicBezTo>
                  <a:pt x="28397" y="1588584"/>
                  <a:pt x="27931" y="1568665"/>
                  <a:pt x="28348" y="1547550"/>
                </a:cubicBezTo>
                <a:lnTo>
                  <a:pt x="29206" y="1531212"/>
                </a:lnTo>
                <a:lnTo>
                  <a:pt x="23637" y="1487282"/>
                </a:lnTo>
                <a:cubicBezTo>
                  <a:pt x="16479" y="1367166"/>
                  <a:pt x="59638" y="1246041"/>
                  <a:pt x="30143" y="1156757"/>
                </a:cubicBezTo>
                <a:cubicBezTo>
                  <a:pt x="21716" y="1131248"/>
                  <a:pt x="18318" y="1090735"/>
                  <a:pt x="17757" y="1041370"/>
                </a:cubicBezTo>
                <a:lnTo>
                  <a:pt x="18463" y="985697"/>
                </a:lnTo>
                <a:lnTo>
                  <a:pt x="16239" y="975915"/>
                </a:lnTo>
                <a:cubicBezTo>
                  <a:pt x="13541" y="957312"/>
                  <a:pt x="12597" y="940330"/>
                  <a:pt x="12862" y="924477"/>
                </a:cubicBezTo>
                <a:lnTo>
                  <a:pt x="23640" y="845857"/>
                </a:lnTo>
                <a:lnTo>
                  <a:pt x="30907" y="688163"/>
                </a:lnTo>
                <a:lnTo>
                  <a:pt x="31375" y="662715"/>
                </a:lnTo>
                <a:lnTo>
                  <a:pt x="30143" y="655230"/>
                </a:lnTo>
                <a:cubicBezTo>
                  <a:pt x="20345" y="615334"/>
                  <a:pt x="17924" y="569960"/>
                  <a:pt x="19185" y="520814"/>
                </a:cubicBezTo>
                <a:lnTo>
                  <a:pt x="26662" y="415314"/>
                </a:lnTo>
                <a:lnTo>
                  <a:pt x="25635" y="383217"/>
                </a:lnTo>
                <a:cubicBezTo>
                  <a:pt x="25461" y="243905"/>
                  <a:pt x="35455" y="113017"/>
                  <a:pt x="30143" y="22622"/>
                </a:cubicBezTo>
                <a:cubicBezTo>
                  <a:pt x="90096" y="13526"/>
                  <a:pt x="146841" y="12585"/>
                  <a:pt x="200495" y="15390"/>
                </a:cubicBezTo>
                <a:lnTo>
                  <a:pt x="324102" y="27794"/>
                </a:lnTo>
                <a:lnTo>
                  <a:pt x="329634" y="27979"/>
                </a:lnTo>
                <a:cubicBezTo>
                  <a:pt x="398332" y="30204"/>
                  <a:pt x="468106" y="31425"/>
                  <a:pt x="551798" y="27886"/>
                </a:cubicBezTo>
                <a:lnTo>
                  <a:pt x="592464" y="25476"/>
                </a:lnTo>
                <a:lnTo>
                  <a:pt x="603122" y="22622"/>
                </a:lnTo>
                <a:cubicBezTo>
                  <a:pt x="639294" y="8191"/>
                  <a:pt x="679641" y="1916"/>
                  <a:pt x="723201" y="386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A7C3A-2703-C49D-4425-522C93BD6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5955" y="2071316"/>
            <a:ext cx="6713552" cy="411480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JTO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duomenimis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 du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milijardai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arba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ketvirtadalis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sz="2400" dirty="0">
                <a:latin typeface="Times New Roman" pitchFamily="18" charset="0"/>
                <a:cs typeface="Times New Roman" pitchFamily="18" charset="0"/>
              </a:rPr>
              <a:t>pasaulio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žmonių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vis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dar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neturi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švaraus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geriamojo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vandens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Švaraus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geriamo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vandens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trūkumas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nusineša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daugiau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gyvybių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nei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bet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koks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karas.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Lietuva –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pasaulyje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viena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turtingiausi</a:t>
            </a:r>
            <a:r>
              <a:rPr lang="lt-LT" sz="24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gėlo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vandens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ištekli</a:t>
            </a:r>
            <a:r>
              <a:rPr lang="lt-LT" sz="2400" dirty="0" smtClean="0">
                <a:latin typeface="Times New Roman" pitchFamily="18" charset="0"/>
                <a:cs typeface="Times New Roman" pitchFamily="18" charset="0"/>
              </a:rPr>
              <a:t>ais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Čia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net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tualete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nuleidžiame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geriamą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vandenį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Tai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sunkiai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įsivaizduojama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Afrikos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valstybėse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Indijoje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ar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Jungtiniuose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Arabų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Emiratuose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kur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litras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vandens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kainuoja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daugiau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nei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litras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benzino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00000"/>
              </a:lnSpc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10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1AF45F6-DEE2-4FCC-B2CF-4EC5055860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1132" y="1771301"/>
            <a:ext cx="10724225" cy="2509213"/>
          </a:xfrm>
        </p:spPr>
        <p:txBody>
          <a:bodyPr>
            <a:normAutofit fontScale="90000"/>
          </a:bodyPr>
          <a:lstStyle/>
          <a:p>
            <a:r>
              <a:rPr kumimoji="0" lang="lt-LT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lt-LT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lt-LT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lt-LT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lt-LT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lt-LT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E6127A64-1D98-4A01-9C8D-8BC0163D57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3811" y="2540742"/>
            <a:ext cx="10821877" cy="1575837"/>
          </a:xfrm>
        </p:spPr>
        <p:txBody>
          <a:bodyPr>
            <a:noAutofit/>
          </a:bodyPr>
          <a:lstStyle/>
          <a:p>
            <a:pPr marL="228600" lvl="0" indent="-228600" algn="l">
              <a:lnSpc>
                <a:spcPct val="90000"/>
              </a:lnSpc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sz="2800" cap="none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Gėlo</a:t>
            </a:r>
            <a:r>
              <a:rPr lang="en-US" sz="2800" cap="none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cap="none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vandens</a:t>
            </a:r>
            <a:r>
              <a:rPr lang="en-US" sz="2800" cap="none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cap="none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mažėja</a:t>
            </a:r>
            <a:r>
              <a:rPr lang="en-US" sz="2800" cap="none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ne </a:t>
            </a:r>
            <a:r>
              <a:rPr lang="en-US" sz="2800" cap="none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tik</a:t>
            </a:r>
            <a:r>
              <a:rPr lang="en-US" sz="2800" cap="none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cap="none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dėl</a:t>
            </a:r>
            <a:r>
              <a:rPr lang="en-US" sz="2800" cap="none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cap="none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gausėjančių</a:t>
            </a:r>
            <a:r>
              <a:rPr lang="en-US" sz="2800" cap="none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cap="none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gyventojų</a:t>
            </a:r>
            <a:r>
              <a:rPr lang="en-US" sz="2800" cap="none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bet </a:t>
            </a:r>
            <a:r>
              <a:rPr lang="en-US" sz="2800" cap="none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ir</a:t>
            </a:r>
            <a:r>
              <a:rPr lang="en-US" sz="2800" cap="none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cap="none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dėl</a:t>
            </a:r>
            <a:r>
              <a:rPr lang="en-US" sz="2800" cap="none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cap="none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didėjančios</a:t>
            </a:r>
            <a:r>
              <a:rPr lang="en-US" sz="2800" cap="none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cap="none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taršos</a:t>
            </a:r>
            <a:r>
              <a:rPr lang="en-US" sz="2800" cap="none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cap="none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ir</a:t>
            </a:r>
            <a:r>
              <a:rPr lang="en-US" sz="2800" cap="none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cap="none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ledynų</a:t>
            </a:r>
            <a:r>
              <a:rPr lang="en-US" sz="2800" cap="none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cap="none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tirpimo</a:t>
            </a:r>
            <a:r>
              <a:rPr lang="en-US" sz="2800" cap="none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28600" lvl="0" indent="-228600" algn="l">
              <a:lnSpc>
                <a:spcPct val="90000"/>
              </a:lnSpc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sz="2800" cap="none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Pramonė</a:t>
            </a:r>
            <a:r>
              <a:rPr lang="en-US" sz="2800" cap="none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cap="none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žemės</a:t>
            </a:r>
            <a:r>
              <a:rPr lang="en-US" sz="2800" cap="none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cap="none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ūkis</a:t>
            </a:r>
            <a:r>
              <a:rPr lang="en-US" sz="2800" cap="none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cap="none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transportas</a:t>
            </a:r>
            <a:r>
              <a:rPr lang="en-US" sz="2800" cap="none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cap="none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netinkamas</a:t>
            </a:r>
            <a:r>
              <a:rPr lang="en-US" sz="2800" cap="none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cap="none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buitinių</a:t>
            </a:r>
            <a:r>
              <a:rPr lang="en-US" sz="2800" cap="none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cap="none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atliekų</a:t>
            </a:r>
            <a:r>
              <a:rPr lang="en-US" sz="2800" cap="none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cap="none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tvarkymas</a:t>
            </a:r>
            <a:r>
              <a:rPr lang="en-US" sz="2800" cap="none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cap="none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pavienių</a:t>
            </a:r>
            <a:r>
              <a:rPr lang="en-US" sz="2800" cap="none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cap="none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žmonių</a:t>
            </a:r>
            <a:r>
              <a:rPr lang="en-US" sz="2800" cap="none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cap="none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neatsakinga</a:t>
            </a:r>
            <a:r>
              <a:rPr lang="en-US" sz="2800" cap="none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cap="none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veikla</a:t>
            </a:r>
            <a:r>
              <a:rPr lang="en-US" sz="2800" cap="none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-tai </a:t>
            </a:r>
            <a:r>
              <a:rPr lang="en-US" sz="2800" cap="none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pagrindiniai</a:t>
            </a:r>
            <a:r>
              <a:rPr lang="en-US" sz="2800" cap="none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cap="none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vandens</a:t>
            </a:r>
            <a:r>
              <a:rPr lang="en-US" sz="2800" cap="none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cap="none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teršėjai</a:t>
            </a:r>
            <a:r>
              <a:rPr lang="en-US" sz="2800" cap="none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lt-LT" sz="2800" cap="none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lt-L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62744" y="1386580"/>
            <a:ext cx="899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Times New Roman"/>
                <a:ea typeface="+mj-ea"/>
                <a:cs typeface="Times New Roman"/>
              </a:rPr>
              <a:t>Vandens </a:t>
            </a:r>
            <a:r>
              <a:rPr lang="en-US" sz="4400" dirty="0" err="1">
                <a:solidFill>
                  <a:srgbClr val="002060"/>
                </a:solidFill>
                <a:latin typeface="Times New Roman"/>
                <a:ea typeface="+mj-ea"/>
                <a:cs typeface="Times New Roman"/>
              </a:rPr>
              <a:t>tarša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406867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1AF45F6-DEE2-4FCC-B2CF-4EC5055860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1132" y="1771301"/>
            <a:ext cx="10724225" cy="2509213"/>
          </a:xfrm>
        </p:spPr>
        <p:txBody>
          <a:bodyPr>
            <a:normAutofit fontScale="90000"/>
          </a:bodyPr>
          <a:lstStyle/>
          <a:p>
            <a:r>
              <a:rPr kumimoji="0" lang="lt-LT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lt-LT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lt-LT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lt-LT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lt-LT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lt-LT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E6127A64-1D98-4A01-9C8D-8BC0163D57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3480" y="2787588"/>
            <a:ext cx="10821877" cy="1575837"/>
          </a:xfrm>
        </p:spPr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Tikslas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naudojant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paprastas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namuose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turimas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 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medžiagas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pagaminti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filtrą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juo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išvalyti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paviršinius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vandens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 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mėginius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.</a:t>
            </a:r>
          </a:p>
          <a:p>
            <a:endParaRPr lang="lt-LT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4BFC0F-1D12-CD2F-7158-332642574F7A}"/>
              </a:ext>
            </a:extLst>
          </p:cNvPr>
          <p:cNvSpPr txBox="1"/>
          <p:nvPr/>
        </p:nvSpPr>
        <p:spPr>
          <a:xfrm>
            <a:off x="1198485" y="1048026"/>
            <a:ext cx="1006727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lt-LT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j-ea"/>
                <a:cs typeface="Calibri Light"/>
              </a:rPr>
              <a:t>Eksperimentas ,,Vandens valymas savo sukurtu filtru’’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j-ea"/>
                <a:cs typeface="Calibri Light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1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E1741-E271-A974-1B4E-7712AE725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Tyrimui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paimti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mėginiai</a:t>
            </a:r>
            <a:endParaRPr lang="en-US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8760A61-14B0-C0B8-D679-7CE6D3085D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7258" r="196" b="261"/>
          <a:stretch/>
        </p:blipFill>
        <p:spPr>
          <a:xfrm>
            <a:off x="369031" y="1830730"/>
            <a:ext cx="11272286" cy="444450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D4EB2B-197D-D4F9-0D5B-19206CB6B25E}"/>
              </a:ext>
            </a:extLst>
          </p:cNvPr>
          <p:cNvSpPr txBox="1"/>
          <p:nvPr/>
        </p:nvSpPr>
        <p:spPr>
          <a:xfrm>
            <a:off x="644770" y="4811345"/>
            <a:ext cx="249847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Tvenkinio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vanduo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F99C73-7A80-8076-7544-E6278F3CD8A2}"/>
              </a:ext>
            </a:extLst>
          </p:cNvPr>
          <p:cNvSpPr txBox="1"/>
          <p:nvPr/>
        </p:nvSpPr>
        <p:spPr>
          <a:xfrm>
            <a:off x="6479442" y="4808903"/>
            <a:ext cx="200513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Balos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vanduo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49F0D6-BFB9-A7C6-23BE-3E07208B2963}"/>
              </a:ext>
            </a:extLst>
          </p:cNvPr>
          <p:cNvSpPr txBox="1"/>
          <p:nvPr/>
        </p:nvSpPr>
        <p:spPr>
          <a:xfrm>
            <a:off x="9322288" y="4808903"/>
            <a:ext cx="210282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Coca-Cola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E45F3B-62E3-12E3-C329-AD9CA5DD8EE4}"/>
              </a:ext>
            </a:extLst>
          </p:cNvPr>
          <p:cNvSpPr txBox="1"/>
          <p:nvPr/>
        </p:nvSpPr>
        <p:spPr>
          <a:xfrm>
            <a:off x="3551115" y="4811346"/>
            <a:ext cx="238369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Ištirpęs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sniegas</a:t>
            </a:r>
          </a:p>
        </p:txBody>
      </p:sp>
    </p:spTree>
    <p:extLst>
      <p:ext uri="{BB962C8B-B14F-4D97-AF65-F5344CB8AC3E}">
        <p14:creationId xmlns:p14="http://schemas.microsoft.com/office/powerpoint/2010/main" val="176396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3CD986-402A-687F-DE59-05D0BE628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408" y="916772"/>
            <a:ext cx="4834901" cy="195684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400" dirty="0">
                <a:solidFill>
                  <a:srgbClr val="002060"/>
                </a:solidFill>
                <a:cs typeface="Calibri Light"/>
              </a:rPr>
              <a:t/>
            </a:r>
            <a:br>
              <a:rPr lang="en-US" sz="5400" dirty="0">
                <a:solidFill>
                  <a:srgbClr val="002060"/>
                </a:solidFill>
                <a:cs typeface="Calibri Light"/>
              </a:rPr>
            </a:br>
            <a:r>
              <a:rPr lang="en-US" sz="5400" dirty="0">
                <a:cs typeface="Calibri Light"/>
              </a:rPr>
              <a:t/>
            </a:r>
            <a:br>
              <a:rPr lang="en-US" sz="5400" dirty="0">
                <a:cs typeface="Calibri Light"/>
              </a:rPr>
            </a:b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Naudojome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šias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dirty="0">
                <a:latin typeface="Times New Roman" pitchFamily="18" charset="0"/>
                <a:cs typeface="Times New Roman" pitchFamily="18" charset="0"/>
              </a:rPr>
            </a:b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priemones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endParaRPr lang="en-US" sz="5400" dirty="0">
              <a:solidFill>
                <a:srgbClr val="002060"/>
              </a:solidFill>
              <a:cs typeface="Calibri Light"/>
            </a:endParaRPr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29DC21-AD7E-7AD6-F16E-92B38FCEBC11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Plastikinis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butelis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Kolba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Žvyras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Smėlis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Medžio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anglis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Žemė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Vata,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samanos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25CD46D-507B-980C-1D7B-CC5D4D5808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154" r="2942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2066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6B42B9F-F674-4D7F-AEFD-F5DC47A7095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CBE576E0-A774-0992-841A-58306D1B03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1" b="24717"/>
          <a:stretch/>
        </p:blipFill>
        <p:spPr>
          <a:xfrm>
            <a:off x="4219432" y="193349"/>
            <a:ext cx="3922776" cy="3937609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4D71FC91-732B-29EB-A48B-F4B89FFD20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rcRect l="14445" r="10836" b="-3"/>
          <a:stretch/>
        </p:blipFill>
        <p:spPr>
          <a:xfrm>
            <a:off x="162409" y="193353"/>
            <a:ext cx="3922776" cy="3937599"/>
          </a:xfrm>
          <a:prstGeom prst="rect">
            <a:avLst/>
          </a:prstGeom>
        </p:spPr>
      </p:pic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677BBB0-8A66-4619-B31B-5097655C5FF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7784" y="4215384"/>
            <a:ext cx="7475146" cy="2093976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683408-ECB0-CE82-1692-553F81824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72" y="4439631"/>
            <a:ext cx="6668309" cy="16083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Filtro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gamyba</a:t>
            </a:r>
            <a:endParaRPr lang="en-US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kern="1200" dirty="0">
              <a:solidFill>
                <a:srgbClr val="002060"/>
              </a:solidFill>
              <a:latin typeface="+mj-lt"/>
              <a:cs typeface="Calibri Light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B56C437-7CF8-4D2B-8C62-6F9CEA5611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88F414E-1A16-495F-8EF5-F55A4207EE4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92282" y="525322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BAADAE31-143E-293E-AAD4-8A6D3BEDF9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615" b="21658"/>
          <a:stretch/>
        </p:blipFill>
        <p:spPr>
          <a:xfrm>
            <a:off x="8269224" y="-6"/>
            <a:ext cx="3922776" cy="63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8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BD2C6E4-20D0-44FA-89F3-82CA8AC0D5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336062424_6461003173910692_3307610352984935542_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0584" y="741872"/>
            <a:ext cx="7457967" cy="559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07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ašelis">
  <a:themeElements>
    <a:clrScheme name="Lašelis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Lašelis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šelis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</TotalTime>
  <Words>291</Words>
  <Application>Microsoft Office PowerPoint</Application>
  <PresentationFormat>Plačiaekranė</PresentationFormat>
  <Paragraphs>46</Paragraphs>
  <Slides>13</Slides>
  <Notes>0</Notes>
  <HiddenSlides>0</HiddenSlides>
  <MMClips>1</MMClips>
  <ScaleCrop>false</ScaleCrop>
  <HeadingPairs>
    <vt:vector size="6" baseType="variant">
      <vt:variant>
        <vt:lpstr>Naudojami šriftai</vt:lpstr>
      </vt:variant>
      <vt:variant>
        <vt:i4>6</vt:i4>
      </vt:variant>
      <vt:variant>
        <vt:lpstr>Tema</vt:lpstr>
      </vt:variant>
      <vt:variant>
        <vt:i4>2</vt:i4>
      </vt:variant>
      <vt:variant>
        <vt:lpstr>Skaidrių pavadinimai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Tw Cen MT</vt:lpstr>
      <vt:lpstr>Wingdings</vt:lpstr>
      <vt:lpstr>Office Theme</vt:lpstr>
      <vt:lpstr>Lašelis</vt:lpstr>
      <vt:lpstr>Juodšilių ,,Šilo’’ gimnazija  ,,Vandens valymas savo sukurtu filtru’’ </vt:lpstr>
      <vt:lpstr>Gėlo vandens stoka pasaulyje</vt:lpstr>
      <vt:lpstr>Vandens trūksta 2 mlrd. žmonių</vt:lpstr>
      <vt:lpstr>   </vt:lpstr>
      <vt:lpstr>   </vt:lpstr>
      <vt:lpstr>Tyrimui paimti mėginiai</vt:lpstr>
      <vt:lpstr>  Naudojome šias  priemones: </vt:lpstr>
      <vt:lpstr>Filtro gamyba </vt:lpstr>
      <vt:lpstr> </vt:lpstr>
      <vt:lpstr>Filtravimo rezultatai</vt:lpstr>
      <vt:lpstr>Filtravimo rezultatai ir išvados</vt:lpstr>
      <vt:lpstr>  </vt:lpstr>
      <vt:lpstr>Ačiū už dėmesį!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Mokykla</cp:lastModifiedBy>
  <cp:revision>680</cp:revision>
  <dcterms:created xsi:type="dcterms:W3CDTF">2023-03-18T17:14:28Z</dcterms:created>
  <dcterms:modified xsi:type="dcterms:W3CDTF">2023-03-22T09:17:10Z</dcterms:modified>
</cp:coreProperties>
</file>